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89" r:id="rId17"/>
    <p:sldId id="270" r:id="rId18"/>
    <p:sldId id="272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07.10.2020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47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07.10.2020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979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07.10.2020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97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07.10.2020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3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07.10.2020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05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07.10.2020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860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07.10.2020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1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07.10.2020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105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07.10.2020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021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07.10.2020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60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07.10.2020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46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4C30-D072-44BE-91A5-2A11A317D589}" type="datetimeFigureOut">
              <a:rPr lang="pl-PL" smtClean="0"/>
              <a:t>07.10.2020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337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78226"/>
            <a:ext cx="12192000" cy="2387600"/>
          </a:xfrm>
        </p:spPr>
        <p:txBody>
          <a:bodyPr>
            <a:noAutofit/>
          </a:bodyPr>
          <a:lstStyle/>
          <a:p>
            <a:r>
              <a:rPr lang="pl-PL" sz="8500" b="1" dirty="0" smtClean="0">
                <a:latin typeface="Arial Black" panose="020B0A04020102020204" pitchFamily="34" charset="0"/>
              </a:rPr>
              <a:t>Platforma </a:t>
            </a:r>
            <a:br>
              <a:rPr lang="pl-PL" sz="8500" b="1" dirty="0" smtClean="0">
                <a:latin typeface="Arial Black" panose="020B0A04020102020204" pitchFamily="34" charset="0"/>
              </a:rPr>
            </a:br>
            <a:r>
              <a:rPr lang="pl-PL" sz="8500" b="1" dirty="0" smtClean="0">
                <a:latin typeface="Arial Black" panose="020B0A04020102020204" pitchFamily="34" charset="0"/>
              </a:rPr>
              <a:t>Office 365</a:t>
            </a:r>
            <a:endParaRPr lang="pl-PL" sz="8500" b="1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>
            <a:noAutofit/>
          </a:bodyPr>
          <a:lstStyle/>
          <a:p>
            <a:r>
              <a:rPr lang="pl-PL" sz="5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Na platformę </a:t>
            </a:r>
            <a:r>
              <a:rPr lang="pl-PL" sz="5400" b="1" dirty="0">
                <a:solidFill>
                  <a:srgbClr val="FFFF00"/>
                </a:solidFill>
                <a:latin typeface="Arial Black" panose="020B0A04020102020204" pitchFamily="34" charset="0"/>
              </a:rPr>
              <a:t>O</a:t>
            </a:r>
            <a:r>
              <a:rPr lang="pl-PL" sz="5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ffice 365 logujemy się na stronie:</a:t>
            </a:r>
          </a:p>
          <a:p>
            <a:r>
              <a:rPr lang="pl-PL" sz="4800" dirty="0" smtClean="0">
                <a:latin typeface="Arial Black" panose="020B0A04020102020204" pitchFamily="34" charset="0"/>
              </a:rPr>
              <a:t>https://</a:t>
            </a:r>
            <a:r>
              <a:rPr lang="pl-PL" sz="4800" dirty="0" smtClean="0">
                <a:latin typeface="Arial Black" panose="020B0A04020102020204" pitchFamily="34" charset="0"/>
              </a:rPr>
              <a:t>login.microsoftonline.com</a:t>
            </a:r>
            <a:endParaRPr lang="pl-PL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04503" y="0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Po zalogowaniu system poprosi jeszcze tylko o weryfikację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Będą wymienione dwa sposoby :</a:t>
            </a:r>
          </a:p>
          <a:p>
            <a:pPr marL="342900" indent="-342900">
              <a:buFontTx/>
              <a:buChar char="-"/>
            </a:pPr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Przez podanie nr telefonu (otrzymamy 6cio cyfrowy kod)</a:t>
            </a:r>
          </a:p>
          <a:p>
            <a:pPr marL="342900" indent="-342900">
              <a:buFontTx/>
              <a:buChar char="-"/>
            </a:pPr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Przez e-mail</a:t>
            </a:r>
            <a:endParaRPr lang="pl-PL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30628" y="261256"/>
            <a:ext cx="12192000" cy="1615849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Po zalogowaniu na platformę otrzymamy następujący widok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17904"/>
            <a:ext cx="8516154" cy="47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0796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Na platformie mamy dostęp do całego pakietu Office (m.in. Word, Excel, Power Point)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08022" y="3641226"/>
            <a:ext cx="6574971" cy="1655762"/>
          </a:xfrm>
        </p:spPr>
        <p:txBody>
          <a:bodyPr>
            <a:normAutofit fontScale="92500"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Możemy w nich pracować online lub zainstalować je na naszym komputerze</a:t>
            </a:r>
            <a:endParaRPr lang="pl-PL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6" y="2713763"/>
            <a:ext cx="4611842" cy="405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45584"/>
          </a:xfrm>
        </p:spPr>
        <p:txBody>
          <a:bodyPr/>
          <a:lstStyle/>
          <a:p>
            <a:r>
              <a:rPr lang="pl-PL" dirty="0" smtClean="0">
                <a:latin typeface="Arial Black" panose="020B0A04020102020204" pitchFamily="34" charset="0"/>
              </a:rPr>
              <a:t>Platforma Microsoft </a:t>
            </a:r>
            <a:r>
              <a:rPr lang="pl-PL" dirty="0" err="1" smtClean="0">
                <a:latin typeface="Arial Black" panose="020B0A04020102020204" pitchFamily="34" charset="0"/>
              </a:rPr>
              <a:t>Teams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145585"/>
            <a:ext cx="12192000" cy="5620975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(zdalne nauczanie)</a:t>
            </a:r>
          </a:p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Platforma Office 365 jest zintegrowana z MS </a:t>
            </a:r>
            <a:r>
              <a:rPr lang="pl-PL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Teams</a:t>
            </a:r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i mamy do niej bezpośredni dostęp</a:t>
            </a:r>
            <a:endParaRPr lang="pl-PL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09" y="2831592"/>
            <a:ext cx="7162800" cy="402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992777"/>
            <a:ext cx="12192000" cy="1315403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Po kliknięciu na ikonkę zostaniemy połączeni z MS </a:t>
            </a:r>
            <a:r>
              <a:rPr lang="pl-PL" dirty="0" err="1" smtClean="0">
                <a:latin typeface="Arial Black" panose="020B0A04020102020204" pitchFamily="34" charset="0"/>
              </a:rPr>
              <a:t>Teams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3118712"/>
            <a:ext cx="12192000" cy="1655762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Warunkiem połączenia jest wcześniejsze zainstalowanie aplikacji.</a:t>
            </a:r>
          </a:p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 przypadku braku zainstalowanej aplikacji platforma Office 365 pomoże ją Państwu zainstalować – wyświetli się odpowiedni komunikat.</a:t>
            </a:r>
            <a:endParaRPr lang="pl-PL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04502" y="3499803"/>
            <a:ext cx="12192000" cy="2387600"/>
          </a:xfrm>
        </p:spPr>
        <p:txBody>
          <a:bodyPr>
            <a:noAutofit/>
          </a:bodyPr>
          <a:lstStyle/>
          <a:p>
            <a:r>
              <a:rPr lang="pl-PL" sz="4800" dirty="0" smtClean="0">
                <a:latin typeface="Arial Black" panose="020B0A04020102020204" pitchFamily="34" charset="0"/>
              </a:rPr>
              <a:t>Istnieje też drugi sposób logowania się do MS </a:t>
            </a:r>
            <a:r>
              <a:rPr lang="pl-PL" sz="4800" dirty="0" err="1" smtClean="0">
                <a:latin typeface="Arial Black" panose="020B0A04020102020204" pitchFamily="34" charset="0"/>
              </a:rPr>
              <a:t>Teams</a:t>
            </a:r>
            <a:r>
              <a:rPr lang="pl-PL" sz="4800" dirty="0" smtClean="0">
                <a:latin typeface="Arial Black" panose="020B0A04020102020204" pitchFamily="34" charset="0"/>
              </a:rPr>
              <a:t>..</a:t>
            </a:r>
            <a:br>
              <a:rPr lang="pl-PL" sz="4800" dirty="0" smtClean="0">
                <a:latin typeface="Arial Black" panose="020B0A04020102020204" pitchFamily="34" charset="0"/>
              </a:rPr>
            </a:br>
            <a:r>
              <a:rPr lang="pl-PL" sz="4800" dirty="0" smtClean="0">
                <a:latin typeface="Arial Black" panose="020B0A04020102020204" pitchFamily="34" charset="0"/>
              </a:rPr>
              <a:t>Poprzez samą aplikację – logujemy się tak samo jak do Office 365 – poprzez login i hasło, </a:t>
            </a:r>
            <a:r>
              <a:rPr lang="pl-PL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jednak zalecamy pierwsze logowanie przeprowadzić w sposób przedstawiony Państwu na Radzie </a:t>
            </a:r>
            <a:endParaRPr lang="pl-PL" sz="4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97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361668"/>
            <a:ext cx="12192000" cy="2387600"/>
          </a:xfrm>
        </p:spPr>
        <p:txBody>
          <a:bodyPr>
            <a:noAutofit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Każdy użytkownik ma przydzielony odpowiedni login. </a:t>
            </a:r>
            <a:br>
              <a:rPr lang="pl-PL" dirty="0" smtClean="0">
                <a:latin typeface="Arial Black" panose="020B0A04020102020204" pitchFamily="34" charset="0"/>
              </a:rPr>
            </a:br>
            <a:r>
              <a:rPr lang="pl-PL" dirty="0" smtClean="0">
                <a:latin typeface="Arial Black" panose="020B0A04020102020204" pitchFamily="34" charset="0"/>
              </a:rPr>
              <a:t>Znajdziecie go </a:t>
            </a:r>
            <a:r>
              <a:rPr lang="pl-PL" dirty="0" smtClean="0">
                <a:latin typeface="Arial Black" panose="020B0A04020102020204" pitchFamily="34" charset="0"/>
              </a:rPr>
              <a:t>w </a:t>
            </a:r>
            <a:r>
              <a:rPr lang="pl-PL" dirty="0" smtClean="0">
                <a:latin typeface="Arial Black" panose="020B0A04020102020204" pitchFamily="34" charset="0"/>
              </a:rPr>
              <a:t>naszym e-dzienniku</a:t>
            </a:r>
            <a:r>
              <a:rPr lang="pl-PL" sz="5400" dirty="0" smtClean="0">
                <a:latin typeface="Arial Black" panose="020B0A04020102020204" pitchFamily="34" charset="0"/>
              </a:rPr>
              <a:t/>
            </a:r>
            <a:br>
              <a:rPr lang="pl-PL" sz="5400" dirty="0" smtClean="0">
                <a:latin typeface="Arial Black" panose="020B0A04020102020204" pitchFamily="34" charset="0"/>
              </a:rPr>
            </a:br>
            <a:r>
              <a:rPr lang="pl-PL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zakładka </a:t>
            </a:r>
            <a:r>
              <a:rPr lang="pl-PL" sz="5400" dirty="0" smtClean="0">
                <a:solidFill>
                  <a:srgbClr val="FFFF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 </a:t>
            </a:r>
            <a:r>
              <a:rPr lang="pl-PL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office365</a:t>
            </a:r>
            <a:endParaRPr lang="pl-PL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23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Będzie to pierwsza litera naszego imienia i nazwisko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805204"/>
            <a:ext cx="12192000" cy="1655762"/>
          </a:xfrm>
        </p:spPr>
        <p:txBody>
          <a:bodyPr>
            <a:noAutofit/>
          </a:bodyPr>
          <a:lstStyle/>
          <a:p>
            <a:r>
              <a:rPr lang="pl-PL" sz="4000" dirty="0" smtClean="0">
                <a:latin typeface="Arial Black" panose="020B0A04020102020204" pitchFamily="34" charset="0"/>
              </a:rPr>
              <a:t>np. Jan Nowak </a:t>
            </a:r>
            <a:r>
              <a:rPr lang="pl-PL" sz="40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 </a:t>
            </a:r>
            <a:r>
              <a:rPr lang="pl-PL" sz="4000" dirty="0" err="1" smtClean="0">
                <a:latin typeface="Arial Black" panose="020B0A04020102020204" pitchFamily="34" charset="0"/>
                <a:sym typeface="Wingdings" panose="05000000000000000000" pitchFamily="2" charset="2"/>
              </a:rPr>
              <a:t>jnowak</a:t>
            </a:r>
            <a:endParaRPr lang="pl-PL" sz="4000" dirty="0" smtClean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r>
              <a:rPr lang="pl-PL" sz="40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Pełny login będzie się składał z tej części plus znak @ i domeny, czyli:</a:t>
            </a:r>
          </a:p>
          <a:p>
            <a:endParaRPr lang="pl-PL" sz="4000" dirty="0" smtClean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r>
              <a:rPr lang="pl-PL" sz="44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jnowak</a:t>
            </a:r>
            <a:r>
              <a:rPr lang="pl-PL" sz="4400" dirty="0" smtClean="0">
                <a:solidFill>
                  <a:srgbClr val="FFFF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@zspemilka.onmicrosoft.com</a:t>
            </a:r>
            <a:endParaRPr lang="pl-PL" sz="4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W tym miejscu wpisujemy pełny login i klikamy „dalej”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13" y="1866785"/>
            <a:ext cx="8880783" cy="4991215"/>
          </a:xfrm>
        </p:spPr>
      </p:pic>
    </p:spTree>
    <p:extLst>
      <p:ext uri="{BB962C8B-B14F-4D97-AF65-F5344CB8AC3E}">
        <p14:creationId xmlns:p14="http://schemas.microsoft.com/office/powerpoint/2010/main" val="22039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rial Black" panose="020B0A04020102020204" pitchFamily="34" charset="0"/>
              </a:rPr>
              <a:t>Zostaniemy poproszeni o hasło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59" y="1924169"/>
            <a:ext cx="8454281" cy="4748916"/>
          </a:xfrm>
        </p:spPr>
      </p:pic>
    </p:spTree>
    <p:extLst>
      <p:ext uri="{BB962C8B-B14F-4D97-AF65-F5344CB8AC3E}">
        <p14:creationId xmlns:p14="http://schemas.microsoft.com/office/powerpoint/2010/main" val="20547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04502"/>
            <a:ext cx="12192000" cy="1041083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 tym miejscu mała uwaga: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145585"/>
            <a:ext cx="12192000" cy="4112215"/>
          </a:xfrm>
        </p:spPr>
        <p:txBody>
          <a:bodyPr>
            <a:noAutofit/>
          </a:bodyPr>
          <a:lstStyle/>
          <a:p>
            <a:r>
              <a:rPr lang="pl-PL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WSZYSCY NOWI UŻYTKOWNICY logują się z hasłem</a:t>
            </a:r>
          </a:p>
          <a:p>
            <a:r>
              <a:rPr lang="pl-PL" sz="7200" dirty="0" smtClean="0">
                <a:latin typeface="Arial Black" panose="020B0A04020102020204" pitchFamily="34" charset="0"/>
              </a:rPr>
              <a:t>Student.123</a:t>
            </a:r>
            <a:endParaRPr lang="pl-PL" sz="7200" dirty="0" smtClean="0">
              <a:latin typeface="Arial Black" panose="020B0A04020102020204" pitchFamily="34" charset="0"/>
            </a:endParaRPr>
          </a:p>
          <a:p>
            <a:r>
              <a:rPr lang="pl-PL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Osoby korzystające wcześniej z Office 365 próbują logować się swoim hasłem (w przypadku niepowodzenia logują się również w/w hasłem) </a:t>
            </a:r>
            <a:endParaRPr lang="pl-PL" sz="4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Przy pierwszym logowaniu system poprosi nas o zmianę hasła (proszę go sobie gdzieś zapisać)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 okienku pojawią się trzy pola</a:t>
            </a:r>
          </a:p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Stare hasło: </a:t>
            </a:r>
            <a:r>
              <a:rPr lang="pl-PL" sz="3600" dirty="0" smtClean="0">
                <a:latin typeface="Arial Black" panose="020B0A04020102020204" pitchFamily="34" charset="0"/>
              </a:rPr>
              <a:t>wpisujemy </a:t>
            </a:r>
            <a:r>
              <a:rPr lang="pl-PL" sz="3600" dirty="0" smtClean="0">
                <a:latin typeface="Arial Black" panose="020B0A04020102020204" pitchFamily="34" charset="0"/>
              </a:rPr>
              <a:t>Student</a:t>
            </a:r>
            <a:r>
              <a:rPr lang="pl-PL" sz="3600" dirty="0" smtClean="0">
                <a:latin typeface="Arial Black" panose="020B0A04020102020204" pitchFamily="34" charset="0"/>
              </a:rPr>
              <a:t>.123</a:t>
            </a:r>
            <a:endParaRPr lang="pl-PL" sz="3600" dirty="0" smtClean="0">
              <a:latin typeface="Arial Black" panose="020B0A04020102020204" pitchFamily="34" charset="0"/>
            </a:endParaRPr>
          </a:p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Nowe hasło: </a:t>
            </a:r>
            <a:r>
              <a:rPr lang="pl-PL" sz="3600" dirty="0" smtClean="0">
                <a:latin typeface="Arial Black" panose="020B0A04020102020204" pitchFamily="34" charset="0"/>
              </a:rPr>
              <a:t>Wpisujemy nowe (min.8 znaków, małe, duże litery, cyfry, znaki specjalne)</a:t>
            </a:r>
          </a:p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Nowe hasło: </a:t>
            </a:r>
            <a:r>
              <a:rPr lang="pl-PL" sz="3600" dirty="0" smtClean="0">
                <a:latin typeface="Arial Black" panose="020B0A04020102020204" pitchFamily="34" charset="0"/>
              </a:rPr>
              <a:t>powtarzamy nowe hasło</a:t>
            </a:r>
            <a:endParaRPr lang="pl-PL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279</Words>
  <Application>Microsoft Office PowerPoint</Application>
  <PresentationFormat>Panoramiczny</PresentationFormat>
  <Paragraphs>34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Wingdings</vt:lpstr>
      <vt:lpstr>Office Theme</vt:lpstr>
      <vt:lpstr>Platforma  Office 365</vt:lpstr>
      <vt:lpstr>Każdy użytkownik ma przydzielony odpowiedni login.  Znajdziecie go w naszym e-dzienniku zakładka  office365</vt:lpstr>
      <vt:lpstr>Prezentacja programu PowerPoint</vt:lpstr>
      <vt:lpstr>Prezentacja programu PowerPoint</vt:lpstr>
      <vt:lpstr>Będzie to pierwsza litera naszego imienia i nazwisko</vt:lpstr>
      <vt:lpstr>W tym miejscu wpisujemy pełny login i klikamy „dalej”</vt:lpstr>
      <vt:lpstr>Zostaniemy poproszeni o hasło</vt:lpstr>
      <vt:lpstr>W tym miejscu mała uwaga:</vt:lpstr>
      <vt:lpstr>Przy pierwszym logowaniu system poprosi nas o zmianę hasła (proszę go sobie gdzieś zapisać)</vt:lpstr>
      <vt:lpstr>Po zalogowaniu system poprosi jeszcze tylko o weryfikację</vt:lpstr>
      <vt:lpstr>Po zalogowaniu na platformę otrzymamy następujący widok</vt:lpstr>
      <vt:lpstr>Na platformie mamy dostęp do całego pakietu Office (m.in. Word, Excel, Power Point)</vt:lpstr>
      <vt:lpstr>Prezentacja programu PowerPoint</vt:lpstr>
      <vt:lpstr>Platforma Microsoft Teams</vt:lpstr>
      <vt:lpstr>Po kliknięciu na ikonkę zostaniemy połączeni z MS Teams</vt:lpstr>
      <vt:lpstr>Prezentacja programu PowerPoint</vt:lpstr>
      <vt:lpstr>Istnieje też drugi sposób logowania się do MS Teams.. Poprzez samą aplikację – logujemy się tak samo jak do Office 365 – poprzez login i hasło, jednak zalecamy pierwsze logowanie przeprowadzić w sposób przedstawiony Państwu na Radzie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Platforma  Office 365</dc:title>
  <dc:creator>Użytkownik systemu Windows</dc:creator>
  <cp:lastModifiedBy>Użytkownik systemu Windows</cp:lastModifiedBy>
  <cp:revision>32</cp:revision>
  <dcterms:created xsi:type="dcterms:W3CDTF">2020-09-24T00:25:22Z</dcterms:created>
  <dcterms:modified xsi:type="dcterms:W3CDTF">2020-10-07T09:50:50Z</dcterms:modified>
</cp:coreProperties>
</file>